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75" r:id="rId3"/>
    <p:sldId id="262" r:id="rId4"/>
    <p:sldId id="258" r:id="rId5"/>
    <p:sldId id="260" r:id="rId6"/>
    <p:sldId id="261" r:id="rId7"/>
    <p:sldId id="276" r:id="rId8"/>
    <p:sldId id="265" r:id="rId9"/>
    <p:sldId id="269" r:id="rId10"/>
    <p:sldId id="270" r:id="rId11"/>
    <p:sldId id="272" r:id="rId12"/>
    <p:sldId id="273" r:id="rId13"/>
    <p:sldId id="263" r:id="rId14"/>
    <p:sldId id="259" r:id="rId15"/>
    <p:sldId id="266" r:id="rId16"/>
    <p:sldId id="267" r:id="rId17"/>
    <p:sldId id="268"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14" y="2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9687DD-1735-49B7-8FE1-1D99582B807C}" type="datetimeFigureOut">
              <a:rPr lang="en-GB" smtClean="0"/>
              <a:t>26/02/2019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E5694D-5CE7-4C1F-AEE7-10C5E327EABD}" type="slidenum">
              <a:rPr lang="en-GB" smtClean="0"/>
              <a:t>‹#›</a:t>
            </a:fld>
            <a:endParaRPr lang="en-GB"/>
          </a:p>
        </p:txBody>
      </p:sp>
    </p:spTree>
    <p:extLst>
      <p:ext uri="{BB962C8B-B14F-4D97-AF65-F5344CB8AC3E}">
        <p14:creationId xmlns:p14="http://schemas.microsoft.com/office/powerpoint/2010/main" val="572750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Discuss </a:t>
            </a:r>
            <a:r>
              <a:rPr lang="en-GB" dirty="0" smtClean="0"/>
              <a:t>mocks/GCSE BTEC</a:t>
            </a:r>
            <a:r>
              <a:rPr lang="en-GB" baseline="0" dirty="0" smtClean="0"/>
              <a:t> exams</a:t>
            </a:r>
            <a:r>
              <a:rPr lang="en-GB" dirty="0" smtClean="0"/>
              <a:t> </a:t>
            </a:r>
            <a:r>
              <a:rPr lang="en-GB" dirty="0" smtClean="0"/>
              <a:t>– timing,</a:t>
            </a:r>
            <a:r>
              <a:rPr lang="en-GB" baseline="0" dirty="0" smtClean="0"/>
              <a:t> </a:t>
            </a:r>
            <a:r>
              <a:rPr lang="en-GB" dirty="0" smtClean="0"/>
              <a:t>linear exams,</a:t>
            </a:r>
            <a:r>
              <a:rPr lang="en-GB" baseline="0" dirty="0" smtClean="0"/>
              <a:t> don’t </a:t>
            </a:r>
            <a:r>
              <a:rPr lang="en-GB" baseline="0" dirty="0" smtClean="0"/>
              <a:t>panic, but take them seriously!</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a:t>
            </a:fld>
            <a:endParaRPr lang="en-GB"/>
          </a:p>
        </p:txBody>
      </p:sp>
    </p:spTree>
    <p:extLst>
      <p:ext uri="{BB962C8B-B14F-4D97-AF65-F5344CB8AC3E}">
        <p14:creationId xmlns:p14="http://schemas.microsoft.com/office/powerpoint/2010/main" val="4212783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Get students to identify </a:t>
            </a:r>
            <a:r>
              <a:rPr lang="en-GB" dirty="0" smtClean="0"/>
              <a:t>the good and </a:t>
            </a:r>
            <a:r>
              <a:rPr lang="en-GB" dirty="0" smtClean="0"/>
              <a:t>bad revision </a:t>
            </a:r>
            <a:r>
              <a:rPr lang="en-GB" dirty="0" smtClean="0"/>
              <a:t>habits: good = working in a well lit quiet room (similar to the recall environment of an exam hall), having a revision schedule/plan.</a:t>
            </a:r>
            <a:r>
              <a:rPr lang="en-GB" baseline="0" dirty="0" smtClean="0"/>
              <a:t>  Bad = revising the wrong subject (discuss study buddies who do the same subject rather than getting your mates to test you) Cramming and lack of sleep – ‘is this a word?’ …. (more discussion later), Just reading (only recall 20%). Energy drinks (discuss same ‘state’ for recall – no energy drinks in exam hall.</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2</a:t>
            </a:fld>
            <a:endParaRPr lang="en-GB"/>
          </a:p>
        </p:txBody>
      </p:sp>
    </p:spTree>
    <p:extLst>
      <p:ext uri="{BB962C8B-B14F-4D97-AF65-F5344CB8AC3E}">
        <p14:creationId xmlns:p14="http://schemas.microsoft.com/office/powerpoint/2010/main" val="1187789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Ref we will be looking at learning styles in a bit</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4</a:t>
            </a:fld>
            <a:endParaRPr lang="en-GB"/>
          </a:p>
        </p:txBody>
      </p:sp>
    </p:spTree>
    <p:extLst>
      <p:ext uri="{BB962C8B-B14F-4D97-AF65-F5344CB8AC3E}">
        <p14:creationId xmlns:p14="http://schemas.microsoft.com/office/powerpoint/2010/main" val="3602475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Remind them that a break </a:t>
            </a:r>
            <a:r>
              <a:rPr lang="en-GB" dirty="0" smtClean="0"/>
              <a:t>should </a:t>
            </a:r>
            <a:r>
              <a:rPr lang="en-GB" dirty="0" smtClean="0"/>
              <a:t>be</a:t>
            </a:r>
            <a:r>
              <a:rPr lang="en-GB" baseline="0" dirty="0" smtClean="0"/>
              <a:t> a change in task </a:t>
            </a:r>
            <a:r>
              <a:rPr lang="en-GB" baseline="0" dirty="0" smtClean="0"/>
              <a:t>(not a massive nap) – </a:t>
            </a:r>
            <a:r>
              <a:rPr lang="en-GB" baseline="0" dirty="0" smtClean="0"/>
              <a:t>go on to discuss power hour- 20 minutes revision, 20 minutes test, 10 minutes marking</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6</a:t>
            </a:fld>
            <a:endParaRPr lang="en-GB"/>
          </a:p>
        </p:txBody>
      </p:sp>
    </p:spTree>
    <p:extLst>
      <p:ext uri="{BB962C8B-B14F-4D97-AF65-F5344CB8AC3E}">
        <p14:creationId xmlns:p14="http://schemas.microsoft.com/office/powerpoint/2010/main" val="842374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 that there is no point doing a small mark question</a:t>
            </a:r>
            <a:r>
              <a:rPr lang="en-GB" baseline="0" dirty="0" smtClean="0"/>
              <a:t> then checking the mark scheme, doing another, checking the mark scheme </a:t>
            </a:r>
            <a:r>
              <a:rPr lang="en-GB" baseline="0" dirty="0" err="1" smtClean="0"/>
              <a:t>etc</a:t>
            </a:r>
            <a:r>
              <a:rPr lang="en-GB" baseline="0" dirty="0" smtClean="0"/>
              <a:t> – needs to be a good section of the paper (20 minutes), no notes</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7</a:t>
            </a:fld>
            <a:endParaRPr lang="en-GB"/>
          </a:p>
        </p:txBody>
      </p:sp>
    </p:spTree>
    <p:extLst>
      <p:ext uri="{BB962C8B-B14F-4D97-AF65-F5344CB8AC3E}">
        <p14:creationId xmlns:p14="http://schemas.microsoft.com/office/powerpoint/2010/main" val="257014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Could discuss </a:t>
            </a:r>
            <a:r>
              <a:rPr lang="en-GB" dirty="0" smtClean="0"/>
              <a:t>STM/LTM importance of sleep</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8</a:t>
            </a:fld>
            <a:endParaRPr lang="en-GB"/>
          </a:p>
        </p:txBody>
      </p:sp>
    </p:spTree>
    <p:extLst>
      <p:ext uri="{BB962C8B-B14F-4D97-AF65-F5344CB8AC3E}">
        <p14:creationId xmlns:p14="http://schemas.microsoft.com/office/powerpoint/2010/main" val="1320266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 booklet for </a:t>
            </a:r>
            <a:r>
              <a:rPr lang="en-GB" dirty="0" err="1" smtClean="0"/>
              <a:t>statments</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9</a:t>
            </a:fld>
            <a:endParaRPr lang="en-GB"/>
          </a:p>
        </p:txBody>
      </p:sp>
    </p:spTree>
    <p:extLst>
      <p:ext uri="{BB962C8B-B14F-4D97-AF65-F5344CB8AC3E}">
        <p14:creationId xmlns:p14="http://schemas.microsoft.com/office/powerpoint/2010/main" val="604027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Trial and error – mix it up.  Find what works best for you.  Remember though, they must keep testing </a:t>
            </a:r>
            <a:r>
              <a:rPr lang="en-GB" dirty="0" smtClean="0"/>
              <a:t>themselves – flash cards alone wont work</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11</a:t>
            </a:fld>
            <a:endParaRPr lang="en-GB"/>
          </a:p>
        </p:txBody>
      </p:sp>
    </p:spTree>
    <p:extLst>
      <p:ext uri="{BB962C8B-B14F-4D97-AF65-F5344CB8AC3E}">
        <p14:creationId xmlns:p14="http://schemas.microsoft.com/office/powerpoint/2010/main" val="2929946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Definition of insanity: doing the same thing over and over and expecting a different result.  If you worked hard for</a:t>
            </a:r>
            <a:r>
              <a:rPr lang="en-GB" baseline="0" dirty="0" smtClean="0"/>
              <a:t> tests in the past and didn’t get good grades, try a different revision strategy. </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12</a:t>
            </a:fld>
            <a:endParaRPr lang="en-GB"/>
          </a:p>
        </p:txBody>
      </p:sp>
    </p:spTree>
    <p:extLst>
      <p:ext uri="{BB962C8B-B14F-4D97-AF65-F5344CB8AC3E}">
        <p14:creationId xmlns:p14="http://schemas.microsoft.com/office/powerpoint/2010/main" val="2726973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Anyone who says they learn best by reading the revision guide is mistaken!</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13</a:t>
            </a:fld>
            <a:endParaRPr lang="en-GB"/>
          </a:p>
        </p:txBody>
      </p:sp>
    </p:spTree>
    <p:extLst>
      <p:ext uri="{BB962C8B-B14F-4D97-AF65-F5344CB8AC3E}">
        <p14:creationId xmlns:p14="http://schemas.microsoft.com/office/powerpoint/2010/main" val="2097099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a:t>
            </a:r>
            <a:r>
              <a:rPr lang="en-GB" dirty="0" smtClean="0"/>
              <a:t>need to keep revisiting. (flash cards are good for this –</a:t>
            </a:r>
            <a:r>
              <a:rPr lang="en-GB" baseline="0" dirty="0" smtClean="0"/>
              <a:t> making them isn’t enough)</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15</a:t>
            </a:fld>
            <a:endParaRPr lang="en-GB"/>
          </a:p>
        </p:txBody>
      </p:sp>
    </p:spTree>
    <p:extLst>
      <p:ext uri="{BB962C8B-B14F-4D97-AF65-F5344CB8AC3E}">
        <p14:creationId xmlns:p14="http://schemas.microsoft.com/office/powerpoint/2010/main" val="3322631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a:t>
            </a:r>
            <a:r>
              <a:rPr lang="en-GB" baseline="0" dirty="0" smtClean="0"/>
              <a:t> discussed this at induction, but not many people actually do it.  You need to be revisiting new content along side revising for end of year mocks etc.  Next year will be the same.</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16</a:t>
            </a:fld>
            <a:endParaRPr lang="en-GB"/>
          </a:p>
        </p:txBody>
      </p:sp>
    </p:spTree>
    <p:extLst>
      <p:ext uri="{BB962C8B-B14F-4D97-AF65-F5344CB8AC3E}">
        <p14:creationId xmlns:p14="http://schemas.microsoft.com/office/powerpoint/2010/main" val="302445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it now or</a:t>
            </a:r>
            <a:r>
              <a:rPr lang="en-GB" baseline="0" dirty="0" smtClean="0"/>
              <a:t> it will be too late.  </a:t>
            </a:r>
            <a:endParaRPr lang="en-GB" dirty="0"/>
          </a:p>
        </p:txBody>
      </p:sp>
      <p:sp>
        <p:nvSpPr>
          <p:cNvPr id="4" name="Slide Number Placeholder 3"/>
          <p:cNvSpPr>
            <a:spLocks noGrp="1"/>
          </p:cNvSpPr>
          <p:nvPr>
            <p:ph type="sldNum" sz="quarter" idx="10"/>
          </p:nvPr>
        </p:nvSpPr>
        <p:spPr/>
        <p:txBody>
          <a:bodyPr/>
          <a:lstStyle/>
          <a:p>
            <a:fld id="{F8E5694D-5CE7-4C1F-AEE7-10C5E327EABD}" type="slidenum">
              <a:rPr lang="en-GB" smtClean="0"/>
              <a:t>18</a:t>
            </a:fld>
            <a:endParaRPr lang="en-GB"/>
          </a:p>
        </p:txBody>
      </p:sp>
    </p:spTree>
    <p:extLst>
      <p:ext uri="{BB962C8B-B14F-4D97-AF65-F5344CB8AC3E}">
        <p14:creationId xmlns:p14="http://schemas.microsoft.com/office/powerpoint/2010/main" val="1029921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35F9731-6CF8-43F3-A2CB-9F65708994FD}" type="datetimeFigureOut">
              <a:rPr lang="en-GB" smtClean="0"/>
              <a:t>26/02/2019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418400953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35F9731-6CF8-43F3-A2CB-9F65708994FD}" type="datetimeFigureOut">
              <a:rPr lang="en-GB" smtClean="0"/>
              <a:t>26/02/2019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307605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335F9731-6CF8-43F3-A2CB-9F65708994FD}" type="datetimeFigureOut">
              <a:rPr lang="en-GB" smtClean="0"/>
              <a:t>26/02/2019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5252504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335F9731-6CF8-43F3-A2CB-9F65708994FD}" type="datetimeFigureOut">
              <a:rPr lang="en-GB" smtClean="0"/>
              <a:t>26/02/2019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4008621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335F9731-6CF8-43F3-A2CB-9F65708994FD}" type="datetimeFigureOut">
              <a:rPr lang="en-GB" smtClean="0"/>
              <a:t>26/02/2019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638BE3-A921-4D55-8804-DBAD41205462}" type="slidenum">
              <a:rPr lang="en-GB" smtClean="0"/>
              <a:t>‹#›</a:t>
            </a:fld>
            <a:endParaRPr lang="en-GB"/>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627277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35F9731-6CF8-43F3-A2CB-9F65708994FD}" type="datetimeFigureOut">
              <a:rPr lang="en-GB" smtClean="0"/>
              <a:t>26/02/2019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14752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5F9731-6CF8-43F3-A2CB-9F65708994FD}" type="datetimeFigureOut">
              <a:rPr lang="en-GB" smtClean="0"/>
              <a:t>26/02/2019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56697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335F9731-6CF8-43F3-A2CB-9F65708994FD}" type="datetimeFigureOut">
              <a:rPr lang="en-GB" smtClean="0"/>
              <a:t>26/02/2019</a:t>
            </a:fld>
            <a:endParaRPr lang="en-GB"/>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136504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35F9731-6CF8-43F3-A2CB-9F65708994FD}" type="datetimeFigureOut">
              <a:rPr lang="en-GB" smtClean="0"/>
              <a:t>26/02/2019</a:t>
            </a:fld>
            <a:endParaRPr lang="en-GB"/>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1353059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5F9731-6CF8-43F3-A2CB-9F65708994FD}"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3132417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5F9731-6CF8-43F3-A2CB-9F65708994FD}" type="datetimeFigureOut">
              <a:rPr lang="en-GB" smtClean="0"/>
              <a:t>26/02/2019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638BE3-A921-4D55-8804-DBAD41205462}" type="slidenum">
              <a:rPr lang="en-GB" smtClean="0"/>
              <a:t>‹#›</a:t>
            </a:fld>
            <a:endParaRPr lang="en-GB"/>
          </a:p>
        </p:txBody>
      </p:sp>
    </p:spTree>
    <p:extLst>
      <p:ext uri="{BB962C8B-B14F-4D97-AF65-F5344CB8AC3E}">
        <p14:creationId xmlns:p14="http://schemas.microsoft.com/office/powerpoint/2010/main" val="1817988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335F9731-6CF8-43F3-A2CB-9F65708994FD}" type="datetimeFigureOut">
              <a:rPr lang="en-GB" smtClean="0"/>
              <a:t>26/02/2019</a:t>
            </a:fld>
            <a:endParaRPr lang="en-GB"/>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EE638BE3-A921-4D55-8804-DBAD41205462}" type="slidenum">
              <a:rPr lang="en-GB" smtClean="0"/>
              <a:t>‹#›</a:t>
            </a:fld>
            <a:endParaRPr lang="en-GB"/>
          </a:p>
        </p:txBody>
      </p:sp>
    </p:spTree>
    <p:extLst>
      <p:ext uri="{BB962C8B-B14F-4D97-AF65-F5344CB8AC3E}">
        <p14:creationId xmlns:p14="http://schemas.microsoft.com/office/powerpoint/2010/main" val="2933552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MdlLdQHvsv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I5HDfBubAjI"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2.xml"/><Relationship Id="rId4" Type="http://schemas.openxmlformats.org/officeDocument/2006/relationships/image" Target="../media/image12.tmp"/></Relationships>
</file>

<file path=ppt/slides/_rels/slide11.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tmp"/><Relationship Id="rId4" Type="http://schemas.openxmlformats.org/officeDocument/2006/relationships/image" Target="../media/image14.tmp"/></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youtube.com/watch?v=VpWXhER-yEw"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30459" y="212472"/>
            <a:ext cx="6461760" cy="1066800"/>
          </a:xfrm>
        </p:spPr>
        <p:txBody>
          <a:bodyPr>
            <a:normAutofit/>
          </a:bodyPr>
          <a:lstStyle/>
          <a:p>
            <a:pPr algn="ctr"/>
            <a:r>
              <a:rPr lang="en-GB" sz="4400" b="1" u="sng" dirty="0">
                <a:latin typeface="Century Gothic" panose="020B0502020202020204" pitchFamily="34" charset="0"/>
              </a:rPr>
              <a:t>Revision</a:t>
            </a:r>
            <a:endParaRPr lang="en-GB" sz="4400" dirty="0">
              <a:latin typeface="Century Gothic" panose="020B0502020202020204" pitchFamily="34" charset="0"/>
            </a:endParaRPr>
          </a:p>
        </p:txBody>
      </p:sp>
      <p:pic>
        <p:nvPicPr>
          <p:cNvPr id="1026" name="Picture 2" descr="Image result for revi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438" y="1700808"/>
            <a:ext cx="6156026" cy="408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300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2268" y="337246"/>
            <a:ext cx="5937755" cy="1188720"/>
          </a:xfrm>
        </p:spPr>
        <p:txBody>
          <a:bodyPr>
            <a:normAutofit fontScale="90000"/>
          </a:bodyPr>
          <a:lstStyle/>
          <a:p>
            <a:r>
              <a:rPr lang="en-GB" sz="3600" dirty="0" smtClean="0">
                <a:hlinkClick r:id="rId3"/>
              </a:rPr>
              <a:t/>
            </a:r>
            <a:br>
              <a:rPr lang="en-GB" sz="3600" dirty="0" smtClean="0">
                <a:hlinkClick r:id="rId3"/>
              </a:rPr>
            </a:br>
            <a:r>
              <a:rPr lang="en-GB" sz="3600" dirty="0">
                <a:hlinkClick r:id="rId3"/>
              </a:rPr>
              <a:t/>
            </a:r>
            <a:br>
              <a:rPr lang="en-GB" sz="3600" dirty="0">
                <a:hlinkClick r:id="rId3"/>
              </a:rPr>
            </a:br>
            <a:r>
              <a:rPr lang="en-GB" sz="3600" dirty="0" smtClean="0">
                <a:hlinkClick r:id="rId3"/>
              </a:rPr>
              <a:t>https</a:t>
            </a:r>
            <a:r>
              <a:rPr lang="en-GB" sz="3600" dirty="0">
                <a:hlinkClick r:id="rId3"/>
              </a:rPr>
              <a:t>://</a:t>
            </a:r>
            <a:r>
              <a:rPr lang="en-GB" sz="3600" dirty="0" smtClean="0">
                <a:hlinkClick r:id="rId3"/>
              </a:rPr>
              <a:t>www.youtube.com/watch?v=MdlLdQHvsv0</a:t>
            </a:r>
            <a:r>
              <a:rPr lang="en-GB" dirty="0" smtClean="0"/>
              <a:t/>
            </a:r>
            <a:br>
              <a:rPr lang="en-GB" dirty="0" smtClean="0"/>
            </a:br>
            <a:r>
              <a:rPr lang="en-GB" dirty="0" smtClean="0"/>
              <a:t/>
            </a:r>
            <a:br>
              <a:rPr lang="en-GB" dirty="0" smtClean="0"/>
            </a:br>
            <a:endParaRPr lang="en-GB" dirty="0"/>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525966"/>
            <a:ext cx="8243846" cy="4734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004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Beating exam stress</a:t>
            </a:r>
            <a:endParaRPr lang="en-GB" dirty="0"/>
          </a:p>
        </p:txBody>
      </p:sp>
      <p:sp>
        <p:nvSpPr>
          <p:cNvPr id="3" name="Content Placeholder 2"/>
          <p:cNvSpPr>
            <a:spLocks noGrp="1"/>
          </p:cNvSpPr>
          <p:nvPr>
            <p:ph idx="1"/>
          </p:nvPr>
        </p:nvSpPr>
        <p:spPr/>
        <p:txBody>
          <a:bodyPr>
            <a:normAutofit/>
          </a:bodyPr>
          <a:lstStyle/>
          <a:p>
            <a:r>
              <a:rPr lang="en-GB" sz="2400" dirty="0" smtClean="0"/>
              <a:t>In pairs, think back </a:t>
            </a:r>
            <a:r>
              <a:rPr lang="en-GB" sz="2400" dirty="0" smtClean="0"/>
              <a:t>to</a:t>
            </a:r>
            <a:r>
              <a:rPr lang="en-GB" sz="2400" dirty="0" smtClean="0"/>
              <a:t> </a:t>
            </a:r>
            <a:r>
              <a:rPr lang="en-GB" sz="2400" dirty="0" smtClean="0"/>
              <a:t>the session we had </a:t>
            </a:r>
            <a:r>
              <a:rPr lang="en-GB" sz="2400" dirty="0" smtClean="0"/>
              <a:t>on stress.  What are your key exam stressors?</a:t>
            </a:r>
            <a:endParaRPr lang="en-GB" sz="2400" dirty="0" smtClean="0"/>
          </a:p>
          <a:p>
            <a:r>
              <a:rPr lang="en-GB" sz="2400" dirty="0" smtClean="0"/>
              <a:t>Agree on 3 techniques you are going to try to help you cope with exam stress</a:t>
            </a:r>
          </a:p>
          <a:p>
            <a:r>
              <a:rPr lang="en-GB" sz="2400" dirty="0" smtClean="0"/>
              <a:t>Feedback to the rest of your table and agree on 3 techniques</a:t>
            </a:r>
          </a:p>
          <a:p>
            <a:r>
              <a:rPr lang="en-GB" sz="2400" dirty="0" smtClean="0"/>
              <a:t>Feedback to the rest of the class</a:t>
            </a:r>
            <a:endParaRPr lang="en-GB" sz="2400" dirty="0"/>
          </a:p>
        </p:txBody>
      </p:sp>
      <p:pic>
        <p:nvPicPr>
          <p:cNvPr id="14338" name="Picture 2" descr="https://tctechcrunch2011.files.wordpress.com/2015/04/feedback.jpg?w=7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854754"/>
            <a:ext cx="3141018" cy="1770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64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ppt_w</p:attrName>
                                        </p:attrNameLst>
                                      </p:cBhvr>
                                      <p:tavLst>
                                        <p:tav tm="0">
                                          <p:val>
                                            <p:fltVal val="0"/>
                                          </p:val>
                                        </p:tav>
                                        <p:tav tm="100000">
                                          <p:val>
                                            <p:strVal val="#ppt_w"/>
                                          </p:val>
                                        </p:tav>
                                      </p:tavLst>
                                    </p:anim>
                                    <p:anim calcmode="lin" valueType="num">
                                      <p:cBhvr>
                                        <p:cTn id="8" dur="500" fill="hold"/>
                                        <p:tgtEl>
                                          <p:spTgt spid="14338"/>
                                        </p:tgtEl>
                                        <p:attrNameLst>
                                          <p:attrName>ppt_h</p:attrName>
                                        </p:attrNameLst>
                                      </p:cBhvr>
                                      <p:tavLst>
                                        <p:tav tm="0">
                                          <p:val>
                                            <p:fltVal val="0"/>
                                          </p:val>
                                        </p:tav>
                                        <p:tav tm="100000">
                                          <p:val>
                                            <p:strVal val="#ppt_h"/>
                                          </p:val>
                                        </p:tav>
                                      </p:tavLst>
                                    </p:anim>
                                    <p:animEffect transition="in" filter="fade">
                                      <p:cBhvr>
                                        <p:cTn id="9" dur="500"/>
                                        <p:tgtEl>
                                          <p:spTgt spid="1433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Improve your memory</a:t>
            </a:r>
            <a:endParaRPr lang="en-GB" dirty="0"/>
          </a:p>
        </p:txBody>
      </p:sp>
      <p:sp>
        <p:nvSpPr>
          <p:cNvPr id="3" name="Content Placeholder 2"/>
          <p:cNvSpPr>
            <a:spLocks noGrp="1"/>
          </p:cNvSpPr>
          <p:nvPr>
            <p:ph idx="1"/>
          </p:nvPr>
        </p:nvSpPr>
        <p:spPr/>
        <p:txBody>
          <a:bodyPr/>
          <a:lstStyle/>
          <a:p>
            <a:r>
              <a:rPr lang="en-GB" dirty="0">
                <a:hlinkClick r:id="rId3"/>
              </a:rPr>
              <a:t>https://</a:t>
            </a:r>
            <a:r>
              <a:rPr lang="en-GB" dirty="0" smtClean="0">
                <a:hlinkClick r:id="rId3"/>
              </a:rPr>
              <a:t>www.youtube.com/watch?v=I5HDfBubAjI</a:t>
            </a:r>
            <a:endParaRPr lang="en-GB" dirty="0" smtClean="0"/>
          </a:p>
          <a:p>
            <a:endParaRPr lang="en-GB" dirty="0"/>
          </a:p>
        </p:txBody>
      </p:sp>
      <p:pic>
        <p:nvPicPr>
          <p:cNvPr id="4" name="Picture 2" descr="http://i.ytimg.com/vi/I5HDfBubAjI/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284984"/>
            <a:ext cx="4572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20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Improve your memory</a:t>
            </a:r>
            <a:endParaRPr lang="en-GB" dirty="0"/>
          </a:p>
        </p:txBody>
      </p:sp>
      <p:sp>
        <p:nvSpPr>
          <p:cNvPr id="3" name="Content Placeholder 2"/>
          <p:cNvSpPr>
            <a:spLocks noGrp="1"/>
          </p:cNvSpPr>
          <p:nvPr>
            <p:ph idx="1"/>
          </p:nvPr>
        </p:nvSpPr>
        <p:spPr/>
        <p:txBody>
          <a:bodyPr/>
          <a:lstStyle/>
          <a:p>
            <a:r>
              <a:rPr lang="en-US" sz="2400" dirty="0"/>
              <a:t>Revising is all about </a:t>
            </a:r>
            <a:r>
              <a:rPr lang="en-US" sz="2400" b="1" dirty="0" smtClean="0">
                <a:solidFill>
                  <a:srgbClr val="0070C0"/>
                </a:solidFill>
              </a:rPr>
              <a:t>memory</a:t>
            </a:r>
            <a:r>
              <a:rPr lang="en-US" sz="2400" dirty="0" smtClean="0"/>
              <a:t>. </a:t>
            </a:r>
          </a:p>
          <a:p>
            <a:r>
              <a:rPr lang="en-US" sz="2400" dirty="0" smtClean="0"/>
              <a:t>The </a:t>
            </a:r>
            <a:r>
              <a:rPr lang="en-US" sz="2400" dirty="0"/>
              <a:t>memory is like a muscle.  If you don’t exercise it, it will grow weaker, but if you do exercise it, it will get stronger and stronger.</a:t>
            </a:r>
            <a:endParaRPr lang="en-GB" sz="2400" dirty="0"/>
          </a:p>
          <a:p>
            <a:endParaRPr lang="en-GB" dirty="0"/>
          </a:p>
        </p:txBody>
      </p:sp>
      <p:pic>
        <p:nvPicPr>
          <p:cNvPr id="3074" name="Picture 2" descr="http://www.highiqpro.com/wp-content/uploads/2014/06/WM-increa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381626"/>
            <a:ext cx="2695069" cy="2716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5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Improve your memory</a:t>
            </a:r>
            <a:endParaRPr lang="en-GB" dirty="0"/>
          </a:p>
        </p:txBody>
      </p:sp>
      <p:sp>
        <p:nvSpPr>
          <p:cNvPr id="3" name="Content Placeholder 2"/>
          <p:cNvSpPr>
            <a:spLocks noGrp="1"/>
          </p:cNvSpPr>
          <p:nvPr>
            <p:ph sz="half" idx="1"/>
          </p:nvPr>
        </p:nvSpPr>
        <p:spPr/>
        <p:txBody>
          <a:bodyPr>
            <a:normAutofit fontScale="85000" lnSpcReduction="10000"/>
          </a:bodyPr>
          <a:lstStyle/>
          <a:p>
            <a:r>
              <a:rPr lang="en-GB" sz="2400" dirty="0" smtClean="0"/>
              <a:t>Take lots of </a:t>
            </a:r>
            <a:r>
              <a:rPr lang="en-GB" sz="2400" dirty="0" smtClean="0"/>
              <a:t>short breaks. </a:t>
            </a:r>
            <a:r>
              <a:rPr lang="en-US" sz="2400" dirty="0" smtClean="0"/>
              <a:t>Most </a:t>
            </a:r>
            <a:r>
              <a:rPr lang="en-US" sz="2400" dirty="0"/>
              <a:t>people can only concentrate, understand and remember for between 20 and 45 minutes at a </a:t>
            </a:r>
            <a:r>
              <a:rPr lang="en-US" sz="2400" dirty="0" smtClean="0"/>
              <a:t>time.</a:t>
            </a:r>
            <a:r>
              <a:rPr lang="en-GB" sz="2400" dirty="0"/>
              <a:t> </a:t>
            </a:r>
            <a:endParaRPr lang="en-US" sz="2400" dirty="0"/>
          </a:p>
          <a:p>
            <a:pPr>
              <a:lnSpc>
                <a:spcPct val="110000"/>
              </a:lnSpc>
            </a:pPr>
            <a:r>
              <a:rPr lang="en-US" sz="2400" dirty="0" smtClean="0"/>
              <a:t>Do not revise for longer without a break. If </a:t>
            </a:r>
            <a:r>
              <a:rPr lang="en-US" sz="2400" dirty="0"/>
              <a:t>you do, you will not remember </a:t>
            </a:r>
            <a:r>
              <a:rPr lang="en-US" sz="2400" dirty="0" smtClean="0"/>
              <a:t>most </a:t>
            </a:r>
            <a:r>
              <a:rPr lang="en-US" sz="2400" dirty="0"/>
              <a:t>of what you </a:t>
            </a:r>
            <a:r>
              <a:rPr lang="en-US" sz="2400" dirty="0" smtClean="0"/>
              <a:t>did.</a:t>
            </a:r>
            <a:endParaRPr lang="en-GB" sz="2400" dirty="0"/>
          </a:p>
          <a:p>
            <a:endParaRPr lang="en-GB" dirty="0"/>
          </a:p>
        </p:txBody>
      </p:sp>
      <p:sp>
        <p:nvSpPr>
          <p:cNvPr id="4" name="Content Placeholder 3"/>
          <p:cNvSpPr>
            <a:spLocks noGrp="1"/>
          </p:cNvSpPr>
          <p:nvPr>
            <p:ph sz="half" idx="2"/>
          </p:nvPr>
        </p:nvSpPr>
        <p:spPr/>
        <p:txBody>
          <a:bodyPr>
            <a:normAutofit fontScale="85000" lnSpcReduction="10000"/>
          </a:bodyPr>
          <a:lstStyle/>
          <a:p>
            <a:endParaRPr lang="en-GB"/>
          </a:p>
        </p:txBody>
      </p:sp>
      <p:pic>
        <p:nvPicPr>
          <p:cNvPr id="5124" name="Picture 4" descr="http://ayruz.com/wp-content/uploads/2014/11/Decline-Recovery-Decline-Grap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5406" y="3068960"/>
            <a:ext cx="4704991" cy="2796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74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500" fill="hold"/>
                                        <p:tgtEl>
                                          <p:spTgt spid="5124"/>
                                        </p:tgtEl>
                                        <p:attrNameLst>
                                          <p:attrName>ppt_w</p:attrName>
                                        </p:attrNameLst>
                                      </p:cBhvr>
                                      <p:tavLst>
                                        <p:tav tm="0">
                                          <p:val>
                                            <p:fltVal val="0"/>
                                          </p:val>
                                        </p:tav>
                                        <p:tav tm="100000">
                                          <p:val>
                                            <p:strVal val="#ppt_w"/>
                                          </p:val>
                                        </p:tav>
                                      </p:tavLst>
                                    </p:anim>
                                    <p:anim calcmode="lin" valueType="num">
                                      <p:cBhvr>
                                        <p:cTn id="8" dur="500" fill="hold"/>
                                        <p:tgtEl>
                                          <p:spTgt spid="5124"/>
                                        </p:tgtEl>
                                        <p:attrNameLst>
                                          <p:attrName>ppt_h</p:attrName>
                                        </p:attrNameLst>
                                      </p:cBhvr>
                                      <p:tavLst>
                                        <p:tav tm="0">
                                          <p:val>
                                            <p:fltVal val="0"/>
                                          </p:val>
                                        </p:tav>
                                        <p:tav tm="100000">
                                          <p:val>
                                            <p:strVal val="#ppt_h"/>
                                          </p:val>
                                        </p:tav>
                                      </p:tavLst>
                                    </p:anim>
                                    <p:animEffect transition="in" filter="fade">
                                      <p:cBhvr>
                                        <p:cTn id="9" dur="500"/>
                                        <p:tgtEl>
                                          <p:spTgt spid="512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4934"/>
            <a:ext cx="9144000" cy="4788131"/>
          </a:xfrm>
          <a:prstGeom prst="rect">
            <a:avLst/>
          </a:prstGeom>
        </p:spPr>
      </p:pic>
    </p:spTree>
    <p:extLst>
      <p:ext uri="{BB962C8B-B14F-4D97-AF65-F5344CB8AC3E}">
        <p14:creationId xmlns:p14="http://schemas.microsoft.com/office/powerpoint/2010/main" val="1501650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Improve your memory</a:t>
            </a:r>
          </a:p>
        </p:txBody>
      </p:sp>
      <p:sp>
        <p:nvSpPr>
          <p:cNvPr id="6" name="Content Placeholder 5"/>
          <p:cNvSpPr>
            <a:spLocks noGrp="1"/>
          </p:cNvSpPr>
          <p:nvPr>
            <p:ph sz="half" idx="1"/>
          </p:nvPr>
        </p:nvSpPr>
        <p:spPr/>
        <p:txBody>
          <a:bodyPr>
            <a:normAutofit fontScale="77500" lnSpcReduction="20000"/>
          </a:bodyPr>
          <a:lstStyle/>
          <a:p>
            <a:r>
              <a:rPr lang="en-US" sz="2600" dirty="0"/>
              <a:t>Once you have finished learning something, your brain actually increases its power and carries on remembering. </a:t>
            </a:r>
            <a:endParaRPr lang="en-US" sz="2600" dirty="0" smtClean="0"/>
          </a:p>
          <a:p>
            <a:r>
              <a:rPr lang="en-US" sz="2600" dirty="0" smtClean="0"/>
              <a:t>It </a:t>
            </a:r>
            <a:r>
              <a:rPr lang="en-US" sz="2600" dirty="0"/>
              <a:t>will be sorting out what it has been learning, creating a more </a:t>
            </a:r>
            <a:r>
              <a:rPr lang="en-US" sz="2600" dirty="0" smtClean="0"/>
              <a:t>complete </a:t>
            </a:r>
            <a:r>
              <a:rPr lang="en-US" sz="2600" dirty="0"/>
              <a:t>picture of </a:t>
            </a:r>
            <a:r>
              <a:rPr lang="en-US" sz="2600" dirty="0" smtClean="0"/>
              <a:t>everything </a:t>
            </a:r>
            <a:r>
              <a:rPr lang="en-US" sz="2600" dirty="0"/>
              <a:t>it has just </a:t>
            </a:r>
            <a:r>
              <a:rPr lang="en-US" sz="2600" dirty="0" smtClean="0"/>
              <a:t>learnt</a:t>
            </a:r>
            <a:r>
              <a:rPr lang="en-US" sz="2600" dirty="0"/>
              <a:t>.  </a:t>
            </a:r>
            <a:endParaRPr lang="en-US" sz="2600" dirty="0" smtClean="0"/>
          </a:p>
          <a:p>
            <a:endParaRPr lang="en-GB" sz="2800" dirty="0"/>
          </a:p>
          <a:p>
            <a:endParaRPr lang="en-GB" dirty="0"/>
          </a:p>
        </p:txBody>
      </p:sp>
      <p:sp>
        <p:nvSpPr>
          <p:cNvPr id="2" name="Content Placeholder 1"/>
          <p:cNvSpPr>
            <a:spLocks noGrp="1"/>
          </p:cNvSpPr>
          <p:nvPr>
            <p:ph sz="half" idx="2"/>
          </p:nvPr>
        </p:nvSpPr>
        <p:spPr/>
        <p:txBody>
          <a:bodyPr>
            <a:normAutofit fontScale="77500" lnSpcReduction="20000"/>
          </a:bodyPr>
          <a:lstStyle/>
          <a:p>
            <a:endParaRPr lang="en-GB"/>
          </a:p>
        </p:txBody>
      </p:sp>
      <p:pic>
        <p:nvPicPr>
          <p:cNvPr id="8194" name="Picture 2" descr="http://vgwinsurance.com/wp-content/uploads/2015/04/Fotolia_63012328_Subscription_Monthly_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8999" y="2454928"/>
            <a:ext cx="3662052" cy="3296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40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Effect transition="in" filter="fade">
                                      <p:cBhvr>
                                        <p:cTn id="9" dur="5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Improve your memory</a:t>
            </a:r>
            <a:endParaRPr lang="en-GB" dirty="0"/>
          </a:p>
        </p:txBody>
      </p:sp>
      <p:sp>
        <p:nvSpPr>
          <p:cNvPr id="3" name="Content Placeholder 2"/>
          <p:cNvSpPr>
            <a:spLocks noGrp="1"/>
          </p:cNvSpPr>
          <p:nvPr>
            <p:ph idx="1"/>
          </p:nvPr>
        </p:nvSpPr>
        <p:spPr/>
        <p:txBody>
          <a:bodyPr/>
          <a:lstStyle/>
          <a:p>
            <a:r>
              <a:rPr lang="en-GB" sz="2400" b="1" dirty="0" smtClean="0">
                <a:solidFill>
                  <a:srgbClr val="0070C0"/>
                </a:solidFill>
              </a:rPr>
              <a:t>What type of learner are you?</a:t>
            </a:r>
          </a:p>
          <a:p>
            <a:r>
              <a:rPr lang="en-GB" sz="2400" dirty="0" smtClean="0"/>
              <a:t>Tick </a:t>
            </a:r>
            <a:r>
              <a:rPr lang="en-GB" sz="2400" dirty="0"/>
              <a:t>the statements which best describe you, your actions and the things that you say.</a:t>
            </a:r>
          </a:p>
          <a:p>
            <a:endParaRPr lang="en-GB" dirty="0"/>
          </a:p>
        </p:txBody>
      </p:sp>
      <p:pic>
        <p:nvPicPr>
          <p:cNvPr id="13316" name="Picture 4" descr="http://hiddentalents.in/images/22234567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22" y="4386360"/>
            <a:ext cx="8172400" cy="1854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41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ppt_w</p:attrName>
                                        </p:attrNameLst>
                                      </p:cBhvr>
                                      <p:tavLst>
                                        <p:tav tm="0">
                                          <p:val>
                                            <p:fltVal val="0"/>
                                          </p:val>
                                        </p:tav>
                                        <p:tav tm="100000">
                                          <p:val>
                                            <p:strVal val="#ppt_w"/>
                                          </p:val>
                                        </p:tav>
                                      </p:tavLst>
                                    </p:anim>
                                    <p:anim calcmode="lin" valueType="num">
                                      <p:cBhvr>
                                        <p:cTn id="8" dur="500" fill="hold"/>
                                        <p:tgtEl>
                                          <p:spTgt spid="13316"/>
                                        </p:tgtEl>
                                        <p:attrNameLst>
                                          <p:attrName>ppt_h</p:attrName>
                                        </p:attrNameLst>
                                      </p:cBhvr>
                                      <p:tavLst>
                                        <p:tav tm="0">
                                          <p:val>
                                            <p:fltVal val="0"/>
                                          </p:val>
                                        </p:tav>
                                        <p:tav tm="100000">
                                          <p:val>
                                            <p:strVal val="#ppt_h"/>
                                          </p:val>
                                        </p:tav>
                                      </p:tavLst>
                                    </p:anim>
                                    <p:animEffect transition="in" filter="fade">
                                      <p:cBhvr>
                                        <p:cTn id="9" dur="500"/>
                                        <p:tgtEl>
                                          <p:spTgt spid="133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40773"/>
            <a:ext cx="5937755" cy="1188720"/>
          </a:xfrm>
        </p:spPr>
        <p:txBody>
          <a:bodyPr/>
          <a:lstStyle/>
          <a:p>
            <a:r>
              <a:rPr lang="en-GB" dirty="0" smtClean="0"/>
              <a:t>Improve your memory</a:t>
            </a:r>
            <a:endParaRPr lang="en-GB" dirty="0"/>
          </a:p>
        </p:txBody>
      </p:sp>
      <p:pic>
        <p:nvPicPr>
          <p:cNvPr id="9" name="Content Placeholder 8"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81797" y="3106786"/>
            <a:ext cx="1086957" cy="1148483"/>
          </a:xfrm>
        </p:spPr>
      </p:pic>
      <p:sp>
        <p:nvSpPr>
          <p:cNvPr id="4" name="Rounded Rectangle 3"/>
          <p:cNvSpPr/>
          <p:nvPr/>
        </p:nvSpPr>
        <p:spPr>
          <a:xfrm>
            <a:off x="467544" y="1628800"/>
            <a:ext cx="648072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 ticked the following </a:t>
            </a:r>
            <a:r>
              <a:rPr lang="en-US" sz="2400" dirty="0" smtClean="0"/>
              <a:t>statements</a:t>
            </a:r>
            <a:r>
              <a:rPr lang="en-US" sz="2400" dirty="0"/>
              <a:t>:</a:t>
            </a:r>
            <a:endParaRPr lang="en-GB" sz="2400" dirty="0"/>
          </a:p>
          <a:p>
            <a:pPr algn="ctr"/>
            <a:r>
              <a:rPr lang="en-US" sz="2400" dirty="0" smtClean="0"/>
              <a:t>1</a:t>
            </a:r>
            <a:r>
              <a:rPr lang="en-US" sz="2400" dirty="0"/>
              <a:t>, 4, 7, 10, 13, 16, 19, 22, 25, 28, 31, 34, 37</a:t>
            </a:r>
            <a:endParaRPr lang="en-GB" sz="2400" dirty="0"/>
          </a:p>
        </p:txBody>
      </p:sp>
      <p:sp>
        <p:nvSpPr>
          <p:cNvPr id="6" name="Rounded Rectangle 5"/>
          <p:cNvSpPr/>
          <p:nvPr/>
        </p:nvSpPr>
        <p:spPr>
          <a:xfrm>
            <a:off x="467544" y="4581128"/>
            <a:ext cx="648072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 ticked the following </a:t>
            </a:r>
            <a:r>
              <a:rPr lang="en-US" sz="2400" dirty="0" smtClean="0"/>
              <a:t>statements</a:t>
            </a:r>
            <a:r>
              <a:rPr lang="en-US" sz="2400" dirty="0"/>
              <a:t>:</a:t>
            </a:r>
            <a:endParaRPr lang="en-GB" sz="2400" dirty="0"/>
          </a:p>
          <a:p>
            <a:pPr algn="ctr"/>
            <a:r>
              <a:rPr lang="en-US" sz="2400" dirty="0" smtClean="0"/>
              <a:t>1</a:t>
            </a:r>
            <a:r>
              <a:rPr lang="en-US" sz="2400" dirty="0"/>
              <a:t>, 4, 7, 10, 13, 16, 19, 22, 25, 28, 31, 34, 37</a:t>
            </a:r>
            <a:endParaRPr lang="en-GB" sz="2400" dirty="0"/>
          </a:p>
        </p:txBody>
      </p:sp>
      <p:sp>
        <p:nvSpPr>
          <p:cNvPr id="7" name="Rounded Rectangle 6"/>
          <p:cNvSpPr/>
          <p:nvPr/>
        </p:nvSpPr>
        <p:spPr>
          <a:xfrm>
            <a:off x="467544" y="3140968"/>
            <a:ext cx="648072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 ticked the following </a:t>
            </a:r>
            <a:r>
              <a:rPr lang="en-US" sz="2400" dirty="0" smtClean="0"/>
              <a:t>statements</a:t>
            </a:r>
            <a:r>
              <a:rPr lang="en-US" sz="2400" dirty="0"/>
              <a:t>:</a:t>
            </a:r>
            <a:endParaRPr lang="en-GB" sz="2400" dirty="0"/>
          </a:p>
          <a:p>
            <a:r>
              <a:rPr lang="en-US" sz="2400" dirty="0"/>
              <a:t>2, 5, 8, 11, 14, 17, 20, 23, 26, 29, 32, 35, 38</a:t>
            </a:r>
            <a:endParaRPr lang="en-GB" sz="2400" dirty="0"/>
          </a:p>
        </p:txBody>
      </p:sp>
      <p:pic>
        <p:nvPicPr>
          <p:cNvPr id="10" name="Picture 9"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5285" y="1559688"/>
            <a:ext cx="1143401" cy="1148483"/>
          </a:xfrm>
          <a:prstGeom prst="rect">
            <a:avLst/>
          </a:prstGeom>
        </p:spPr>
      </p:pic>
      <p:pic>
        <p:nvPicPr>
          <p:cNvPr id="11" name="Picture 10"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1982" y="4546946"/>
            <a:ext cx="1210008" cy="1148483"/>
          </a:xfrm>
          <a:prstGeom prst="rect">
            <a:avLst/>
          </a:prstGeom>
        </p:spPr>
      </p:pic>
    </p:spTree>
    <p:extLst>
      <p:ext uri="{BB962C8B-B14F-4D97-AF65-F5344CB8AC3E}">
        <p14:creationId xmlns:p14="http://schemas.microsoft.com/office/powerpoint/2010/main" val="61747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59481"/>
            <a:ext cx="5937755" cy="1188720"/>
          </a:xfrm>
        </p:spPr>
        <p:txBody>
          <a:bodyPr/>
          <a:lstStyle/>
          <a:p>
            <a:r>
              <a:rPr lang="en-GB" dirty="0" smtClean="0"/>
              <a:t>Improve your memory</a:t>
            </a:r>
            <a:endParaRPr lang="en-GB" dirty="0"/>
          </a:p>
        </p:txBody>
      </p:sp>
      <p:sp>
        <p:nvSpPr>
          <p:cNvPr id="3" name="Content Placeholder 2"/>
          <p:cNvSpPr>
            <a:spLocks noGrp="1"/>
          </p:cNvSpPr>
          <p:nvPr>
            <p:ph idx="1"/>
          </p:nvPr>
        </p:nvSpPr>
        <p:spPr/>
        <p:txBody>
          <a:bodyPr/>
          <a:lstStyle/>
          <a:p>
            <a:r>
              <a:rPr lang="en-GB" b="1" dirty="0">
                <a:solidFill>
                  <a:srgbClr val="0070C0"/>
                </a:solidFill>
              </a:rPr>
              <a:t>R</a:t>
            </a:r>
            <a:r>
              <a:rPr lang="en-GB" b="1" dirty="0" smtClean="0">
                <a:solidFill>
                  <a:srgbClr val="0070C0"/>
                </a:solidFill>
              </a:rPr>
              <a:t>evision techniques for different learners</a:t>
            </a:r>
            <a:endParaRPr lang="en-GB" b="1" dirty="0">
              <a:solidFill>
                <a:srgbClr val="0070C0"/>
              </a:solidFill>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9" y="2996952"/>
            <a:ext cx="1659974" cy="3024336"/>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1880" y="4827947"/>
            <a:ext cx="4757453" cy="2030305"/>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589" y="1484784"/>
            <a:ext cx="2575411" cy="3024336"/>
          </a:xfrm>
          <a:prstGeom prst="rect">
            <a:avLst/>
          </a:prstGeom>
        </p:spPr>
      </p:pic>
    </p:spTree>
    <p:extLst>
      <p:ext uri="{BB962C8B-B14F-4D97-AF65-F5344CB8AC3E}">
        <p14:creationId xmlns:p14="http://schemas.microsoft.com/office/powerpoint/2010/main" val="354403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Improve your memory</a:t>
            </a:r>
            <a:endParaRPr lang="en-GB" dirty="0"/>
          </a:p>
        </p:txBody>
      </p:sp>
      <p:sp>
        <p:nvSpPr>
          <p:cNvPr id="3" name="Content Placeholder 2"/>
          <p:cNvSpPr>
            <a:spLocks noGrp="1"/>
          </p:cNvSpPr>
          <p:nvPr>
            <p:ph idx="1"/>
          </p:nvPr>
        </p:nvSpPr>
        <p:spPr/>
        <p:txBody>
          <a:bodyPr/>
          <a:lstStyle/>
          <a:p>
            <a:r>
              <a:rPr lang="en-GB" b="1" dirty="0" smtClean="0">
                <a:solidFill>
                  <a:srgbClr val="0070C0"/>
                </a:solidFill>
              </a:rPr>
              <a:t>Good revision techniques for different learners</a:t>
            </a:r>
          </a:p>
          <a:p>
            <a:r>
              <a:rPr lang="en-GB" dirty="0" smtClean="0"/>
              <a:t>In pairs, discuss which revision techniques you already use</a:t>
            </a:r>
          </a:p>
          <a:p>
            <a:r>
              <a:rPr lang="en-GB" dirty="0" smtClean="0"/>
              <a:t>Which new ones would you like to try?</a:t>
            </a:r>
          </a:p>
        </p:txBody>
      </p:sp>
      <p:pic>
        <p:nvPicPr>
          <p:cNvPr id="7" name="Picture 2" descr="https://tctechcrunch2011.files.wordpress.com/2015/04/feedback.jpg?w=7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6112" y="4527095"/>
            <a:ext cx="3789090" cy="2135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82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260648"/>
            <a:ext cx="5937755" cy="1188720"/>
          </a:xfrm>
        </p:spPr>
        <p:txBody>
          <a:bodyPr/>
          <a:lstStyle/>
          <a:p>
            <a:r>
              <a:rPr lang="en-GB" dirty="0" smtClean="0"/>
              <a:t>Improve your memory</a:t>
            </a:r>
            <a:endParaRPr lang="en-GB" dirty="0"/>
          </a:p>
        </p:txBody>
      </p:sp>
      <p:sp>
        <p:nvSpPr>
          <p:cNvPr id="3" name="Content Placeholder 2"/>
          <p:cNvSpPr>
            <a:spLocks noGrp="1"/>
          </p:cNvSpPr>
          <p:nvPr>
            <p:ph idx="1"/>
          </p:nvPr>
        </p:nvSpPr>
        <p:spPr/>
        <p:txBody>
          <a:bodyPr/>
          <a:lstStyle/>
          <a:p>
            <a:endParaRPr lang="en-GB"/>
          </a:p>
        </p:txBody>
      </p:sp>
      <p:pic>
        <p:nvPicPr>
          <p:cNvPr id="6146" name="Picture 2" descr="http://www.toynbee.hants.sch.uk/images/revisio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772816"/>
            <a:ext cx="7589786" cy="4609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81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Stop cramming</a:t>
            </a:r>
            <a:endParaRPr lang="en-GB" dirty="0"/>
          </a:p>
        </p:txBody>
      </p:sp>
      <p:sp>
        <p:nvSpPr>
          <p:cNvPr id="3" name="Content Placeholder 2"/>
          <p:cNvSpPr>
            <a:spLocks noGrp="1"/>
          </p:cNvSpPr>
          <p:nvPr>
            <p:ph idx="1"/>
          </p:nvPr>
        </p:nvSpPr>
        <p:spPr/>
        <p:txBody>
          <a:bodyPr/>
          <a:lstStyle/>
          <a:p>
            <a:r>
              <a:rPr lang="en-GB" dirty="0">
                <a:hlinkClick r:id="rId2"/>
              </a:rPr>
              <a:t>https://</a:t>
            </a:r>
            <a:r>
              <a:rPr lang="en-GB" dirty="0" smtClean="0">
                <a:hlinkClick r:id="rId2"/>
              </a:rPr>
              <a:t>www.youtube.com/watch?v=VpWXhER-yEw</a:t>
            </a:r>
            <a:endParaRPr lang="en-GB" dirty="0" smtClean="0"/>
          </a:p>
          <a:p>
            <a:endParaRPr lang="en-GB" dirty="0"/>
          </a:p>
        </p:txBody>
      </p:sp>
      <p:pic>
        <p:nvPicPr>
          <p:cNvPr id="4" name="Picture 4" descr="https://i.ytimg.com/vi/VpWXhER-yEw/hqdefau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8922" y="3140968"/>
            <a:ext cx="4572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989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91680" y="188640"/>
            <a:ext cx="5937755" cy="1188720"/>
          </a:xfrm>
        </p:spPr>
        <p:txBody>
          <a:bodyPr/>
          <a:lstStyle/>
          <a:p>
            <a:r>
              <a:rPr lang="en-GB" dirty="0" smtClean="0"/>
              <a:t>Stop cramming</a:t>
            </a:r>
            <a:endParaRPr lang="en-GB" dirty="0"/>
          </a:p>
        </p:txBody>
      </p:sp>
      <p:sp>
        <p:nvSpPr>
          <p:cNvPr id="6" name="Content Placeholder 5"/>
          <p:cNvSpPr>
            <a:spLocks noGrp="1"/>
          </p:cNvSpPr>
          <p:nvPr>
            <p:ph idx="1"/>
          </p:nvPr>
        </p:nvSpPr>
        <p:spPr>
          <a:xfrm>
            <a:off x="1691680" y="1700808"/>
            <a:ext cx="5937755" cy="3101983"/>
          </a:xfrm>
        </p:spPr>
        <p:txBody>
          <a:bodyPr>
            <a:normAutofit fontScale="85000" lnSpcReduction="20000"/>
          </a:bodyPr>
          <a:lstStyle/>
          <a:p>
            <a:pPr marL="114300" indent="0">
              <a:buNone/>
            </a:pPr>
            <a:r>
              <a:rPr lang="en-GB" sz="2000" b="1" dirty="0" smtClean="0">
                <a:solidFill>
                  <a:srgbClr val="0070C0"/>
                </a:solidFill>
              </a:rPr>
              <a:t>The Curve of Forgetting</a:t>
            </a:r>
          </a:p>
          <a:p>
            <a:r>
              <a:rPr lang="en-GB" sz="2000" b="1" dirty="0" smtClean="0"/>
              <a:t>Day 1:</a:t>
            </a:r>
            <a:r>
              <a:rPr lang="en-GB" sz="2000" b="1" dirty="0"/>
              <a:t> </a:t>
            </a:r>
            <a:r>
              <a:rPr lang="en-GB" sz="2000" dirty="0" smtClean="0"/>
              <a:t>At </a:t>
            </a:r>
            <a:r>
              <a:rPr lang="en-GB" sz="2000" dirty="0"/>
              <a:t>the end of </a:t>
            </a:r>
            <a:r>
              <a:rPr lang="en-GB" sz="2000" dirty="0" smtClean="0"/>
              <a:t>a lesson, you </a:t>
            </a:r>
            <a:r>
              <a:rPr lang="en-GB" sz="2000" dirty="0"/>
              <a:t>know </a:t>
            </a:r>
            <a:r>
              <a:rPr lang="en-GB" sz="2000" b="1" dirty="0">
                <a:solidFill>
                  <a:srgbClr val="0070C0"/>
                </a:solidFill>
              </a:rPr>
              <a:t>100%</a:t>
            </a:r>
            <a:r>
              <a:rPr lang="en-GB" sz="2000" dirty="0"/>
              <a:t> of what you </a:t>
            </a:r>
            <a:r>
              <a:rPr lang="en-GB" sz="2000" dirty="0" smtClean="0"/>
              <a:t>understood (the </a:t>
            </a:r>
            <a:r>
              <a:rPr lang="en-GB" sz="2000" dirty="0"/>
              <a:t>highest point of the curve</a:t>
            </a:r>
            <a:r>
              <a:rPr lang="en-GB" sz="2000" dirty="0" smtClean="0"/>
              <a:t>).</a:t>
            </a:r>
          </a:p>
          <a:p>
            <a:r>
              <a:rPr lang="en-GB" sz="2000" b="1" dirty="0" smtClean="0"/>
              <a:t>Day 2:</a:t>
            </a:r>
            <a:r>
              <a:rPr lang="en-GB" sz="2000" dirty="0"/>
              <a:t> </a:t>
            </a:r>
            <a:r>
              <a:rPr lang="en-GB" sz="2000" dirty="0" smtClean="0"/>
              <a:t>You </a:t>
            </a:r>
            <a:r>
              <a:rPr lang="en-GB" sz="2000" dirty="0"/>
              <a:t>will have lost </a:t>
            </a:r>
            <a:r>
              <a:rPr lang="en-GB" sz="2000" b="1" dirty="0">
                <a:solidFill>
                  <a:srgbClr val="0070C0"/>
                </a:solidFill>
              </a:rPr>
              <a:t>50%-80%</a:t>
            </a:r>
            <a:r>
              <a:rPr lang="en-GB" sz="2000" dirty="0"/>
              <a:t> of what you learned. In fact, up to 56% of new information can be lost in the first hour after learning </a:t>
            </a:r>
            <a:r>
              <a:rPr lang="en-GB" sz="2000" dirty="0" smtClean="0"/>
              <a:t>it.</a:t>
            </a:r>
          </a:p>
          <a:p>
            <a:r>
              <a:rPr lang="en-GB" sz="2000" b="1" dirty="0" smtClean="0"/>
              <a:t>Day 7:</a:t>
            </a:r>
            <a:r>
              <a:rPr lang="en-GB" sz="2000" dirty="0"/>
              <a:t> One week after the </a:t>
            </a:r>
            <a:r>
              <a:rPr lang="en-GB" sz="2000" dirty="0" smtClean="0"/>
              <a:t>lesson, you </a:t>
            </a:r>
            <a:r>
              <a:rPr lang="en-GB" sz="2000" dirty="0"/>
              <a:t>remember less than </a:t>
            </a:r>
            <a:r>
              <a:rPr lang="en-GB" sz="2000" b="1" dirty="0">
                <a:solidFill>
                  <a:srgbClr val="0070C0"/>
                </a:solidFill>
              </a:rPr>
              <a:t>25%</a:t>
            </a:r>
            <a:r>
              <a:rPr lang="en-GB" sz="2000" dirty="0"/>
              <a:t> of what was learned in the </a:t>
            </a:r>
            <a:r>
              <a:rPr lang="en-GB" sz="2000" dirty="0" smtClean="0"/>
              <a:t>lesson.</a:t>
            </a:r>
          </a:p>
          <a:p>
            <a:r>
              <a:rPr lang="en-GB" sz="2000" b="1" dirty="0" smtClean="0"/>
              <a:t>Day 30:</a:t>
            </a:r>
            <a:r>
              <a:rPr lang="en-GB" sz="2000" dirty="0"/>
              <a:t> One month later</a:t>
            </a:r>
            <a:r>
              <a:rPr lang="en-GB" sz="2000" dirty="0" smtClean="0"/>
              <a:t>, you remember </a:t>
            </a:r>
            <a:r>
              <a:rPr lang="en-GB" sz="2000" b="1" dirty="0" smtClean="0">
                <a:solidFill>
                  <a:srgbClr val="0070C0"/>
                </a:solidFill>
              </a:rPr>
              <a:t>2%-3</a:t>
            </a:r>
            <a:r>
              <a:rPr lang="en-GB" sz="2000" b="1" dirty="0">
                <a:solidFill>
                  <a:srgbClr val="0070C0"/>
                </a:solidFill>
              </a:rPr>
              <a:t>%</a:t>
            </a:r>
            <a:r>
              <a:rPr lang="en-GB" sz="2000" dirty="0"/>
              <a:t> of the original </a:t>
            </a:r>
            <a:r>
              <a:rPr lang="en-GB" sz="2000" dirty="0" smtClean="0"/>
              <a:t>lesson.</a:t>
            </a:r>
            <a:r>
              <a:rPr lang="en-GB" sz="2000" dirty="0"/>
              <a:t> </a:t>
            </a:r>
            <a:r>
              <a:rPr lang="en-GB" dirty="0"/>
              <a:t/>
            </a:r>
            <a:br>
              <a:rPr lang="en-GB" dirty="0"/>
            </a:b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4581128"/>
            <a:ext cx="4343400" cy="2019300"/>
          </a:xfrm>
          <a:prstGeom prst="rect">
            <a:avLst/>
          </a:prstGeom>
        </p:spPr>
      </p:pic>
    </p:spTree>
    <p:extLst>
      <p:ext uri="{BB962C8B-B14F-4D97-AF65-F5344CB8AC3E}">
        <p14:creationId xmlns:p14="http://schemas.microsoft.com/office/powerpoint/2010/main" val="81185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405776"/>
            <a:ext cx="5937755" cy="1188720"/>
          </a:xfrm>
        </p:spPr>
        <p:txBody>
          <a:bodyPr/>
          <a:lstStyle/>
          <a:p>
            <a:r>
              <a:rPr lang="en-GB" dirty="0" smtClean="0"/>
              <a:t>Stop cramming</a:t>
            </a:r>
            <a:endParaRPr lang="en-GB" dirty="0"/>
          </a:p>
        </p:txBody>
      </p:sp>
      <p:sp>
        <p:nvSpPr>
          <p:cNvPr id="3" name="Content Placeholder 2"/>
          <p:cNvSpPr>
            <a:spLocks noGrp="1"/>
          </p:cNvSpPr>
          <p:nvPr>
            <p:ph idx="1"/>
          </p:nvPr>
        </p:nvSpPr>
        <p:spPr>
          <a:xfrm>
            <a:off x="1691679" y="1916832"/>
            <a:ext cx="5937755" cy="3101983"/>
          </a:xfrm>
        </p:spPr>
        <p:txBody>
          <a:bodyPr>
            <a:normAutofit lnSpcReduction="10000"/>
          </a:bodyPr>
          <a:lstStyle/>
          <a:p>
            <a:pPr marL="114300" indent="0">
              <a:buNone/>
            </a:pPr>
            <a:r>
              <a:rPr lang="en-GB" sz="2000" b="1" dirty="0" smtClean="0">
                <a:solidFill>
                  <a:srgbClr val="0070C0"/>
                </a:solidFill>
              </a:rPr>
              <a:t>Halting the loss of memory decay</a:t>
            </a:r>
          </a:p>
          <a:p>
            <a:r>
              <a:rPr lang="en-GB" sz="2000" b="1" dirty="0" smtClean="0"/>
              <a:t>Day 2:</a:t>
            </a:r>
            <a:r>
              <a:rPr lang="en-GB" sz="2000" dirty="0" smtClean="0"/>
              <a:t> If you spend </a:t>
            </a:r>
            <a:r>
              <a:rPr lang="en-GB" sz="2000" dirty="0" smtClean="0"/>
              <a:t>15 </a:t>
            </a:r>
            <a:r>
              <a:rPr lang="en-GB" sz="2000" dirty="0" smtClean="0"/>
              <a:t>– </a:t>
            </a:r>
            <a:r>
              <a:rPr lang="en-GB" sz="2000" dirty="0" smtClean="0"/>
              <a:t>20</a:t>
            </a:r>
            <a:r>
              <a:rPr lang="en-GB" sz="2000" dirty="0" smtClean="0"/>
              <a:t> </a:t>
            </a:r>
            <a:r>
              <a:rPr lang="en-GB" sz="2000" dirty="0" smtClean="0"/>
              <a:t>minutes reviewing the information (revision, rewriting your notes or related reading) within 24 hours of learning it, you can increase your recall of it to almost 100% again. </a:t>
            </a:r>
          </a:p>
          <a:p>
            <a:r>
              <a:rPr lang="en-GB" sz="2000" b="1" dirty="0" smtClean="0"/>
              <a:t>Day 7:</a:t>
            </a:r>
            <a:r>
              <a:rPr lang="en-GB" sz="2000" dirty="0" smtClean="0"/>
              <a:t> Another </a:t>
            </a:r>
            <a:r>
              <a:rPr lang="en-GB" sz="2000" dirty="0"/>
              <a:t>review of the information for only </a:t>
            </a:r>
            <a:r>
              <a:rPr lang="en-GB" sz="2000" dirty="0" smtClean="0"/>
              <a:t>10 </a:t>
            </a:r>
            <a:r>
              <a:rPr lang="en-GB" sz="2000" dirty="0"/>
              <a:t>minutes will "reactivate" the same material. </a:t>
            </a:r>
            <a:endParaRPr lang="en-GB" sz="2000" dirty="0" smtClean="0"/>
          </a:p>
          <a:p>
            <a:r>
              <a:rPr lang="en-GB" sz="2000" b="1" dirty="0" smtClean="0"/>
              <a:t>Day 30:</a:t>
            </a:r>
            <a:r>
              <a:rPr lang="en-GB" sz="2000" dirty="0" smtClean="0"/>
              <a:t> Your </a:t>
            </a:r>
            <a:r>
              <a:rPr lang="en-GB" sz="2000" dirty="0"/>
              <a:t>brain will only need </a:t>
            </a:r>
            <a:r>
              <a:rPr lang="en-GB" sz="2000" dirty="0" smtClean="0"/>
              <a:t>4 </a:t>
            </a:r>
            <a:r>
              <a:rPr lang="en-GB" sz="2000" dirty="0"/>
              <a:t>- </a:t>
            </a:r>
            <a:r>
              <a:rPr lang="en-GB" sz="2000" dirty="0" smtClean="0"/>
              <a:t>8 </a:t>
            </a:r>
            <a:r>
              <a:rPr lang="en-GB" sz="2000" dirty="0"/>
              <a:t>minutes to re-access the learned material. </a:t>
            </a:r>
            <a:endParaRPr lang="en-GB" sz="2000" dirty="0" smtClean="0"/>
          </a:p>
          <a:p>
            <a:endParaRPr lang="en-GB" b="1" dirty="0"/>
          </a:p>
        </p:txBody>
      </p:sp>
      <p:pic>
        <p:nvPicPr>
          <p:cNvPr id="5" name="Picture 2" descr="http://www.koolstudents.com.au/images/Image/figure-forgettingmemor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4942002"/>
            <a:ext cx="4129701" cy="191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3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Stop cramming</a:t>
            </a:r>
            <a:endParaRPr lang="en-GB" dirty="0"/>
          </a:p>
        </p:txBody>
      </p:sp>
      <p:sp>
        <p:nvSpPr>
          <p:cNvPr id="3" name="Content Placeholder 2"/>
          <p:cNvSpPr>
            <a:spLocks noGrp="1"/>
          </p:cNvSpPr>
          <p:nvPr>
            <p:ph idx="1"/>
          </p:nvPr>
        </p:nvSpPr>
        <p:spPr/>
        <p:txBody>
          <a:bodyPr>
            <a:normAutofit/>
          </a:bodyPr>
          <a:lstStyle/>
          <a:p>
            <a:r>
              <a:rPr lang="en-GB" dirty="0" smtClean="0"/>
              <a:t>It is recommended </a:t>
            </a:r>
            <a:r>
              <a:rPr lang="en-GB" dirty="0"/>
              <a:t>that each </a:t>
            </a:r>
            <a:r>
              <a:rPr lang="en-GB" dirty="0" smtClean="0"/>
              <a:t>night, </a:t>
            </a:r>
            <a:r>
              <a:rPr lang="en-GB" dirty="0"/>
              <a:t>you spend </a:t>
            </a:r>
            <a:r>
              <a:rPr lang="en-GB" dirty="0" smtClean="0"/>
              <a:t>15 </a:t>
            </a:r>
            <a:r>
              <a:rPr lang="en-GB" dirty="0"/>
              <a:t>– </a:t>
            </a:r>
            <a:r>
              <a:rPr lang="en-GB" dirty="0" smtClean="0"/>
              <a:t>20</a:t>
            </a:r>
            <a:r>
              <a:rPr lang="en-GB" dirty="0" smtClean="0"/>
              <a:t> </a:t>
            </a:r>
            <a:r>
              <a:rPr lang="en-GB" dirty="0"/>
              <a:t>minutes per subject reviewing </a:t>
            </a:r>
            <a:r>
              <a:rPr lang="en-GB" dirty="0" smtClean="0"/>
              <a:t>what you </a:t>
            </a:r>
            <a:r>
              <a:rPr lang="en-GB" dirty="0"/>
              <a:t>learned that day. </a:t>
            </a:r>
            <a:endParaRPr lang="en-GB" dirty="0" smtClean="0"/>
          </a:p>
          <a:p>
            <a:r>
              <a:rPr lang="en-GB" dirty="0" smtClean="0"/>
              <a:t>Once </a:t>
            </a:r>
            <a:r>
              <a:rPr lang="en-GB" dirty="0"/>
              <a:t>a </a:t>
            </a:r>
            <a:r>
              <a:rPr lang="en-GB" dirty="0" smtClean="0"/>
              <a:t>week, </a:t>
            </a:r>
            <a:r>
              <a:rPr lang="en-GB" dirty="0"/>
              <a:t>spend 30 </a:t>
            </a:r>
            <a:r>
              <a:rPr lang="en-GB" dirty="0" smtClean="0"/>
              <a:t>– 60 minutes </a:t>
            </a:r>
            <a:r>
              <a:rPr lang="en-GB" dirty="0"/>
              <a:t>per subject revising your </a:t>
            </a:r>
            <a:r>
              <a:rPr lang="en-GB" dirty="0" smtClean="0"/>
              <a:t>lessons and </a:t>
            </a:r>
            <a:r>
              <a:rPr lang="en-GB" dirty="0"/>
              <a:t>text book notes for the past week. </a:t>
            </a:r>
            <a:endParaRPr lang="en-GB" dirty="0" smtClean="0"/>
          </a:p>
          <a:p>
            <a:r>
              <a:rPr lang="en-GB" dirty="0" smtClean="0"/>
              <a:t>Finally</a:t>
            </a:r>
            <a:r>
              <a:rPr lang="en-GB" dirty="0"/>
              <a:t>, once a month spend </a:t>
            </a:r>
            <a:r>
              <a:rPr lang="en-GB" dirty="0" smtClean="0"/>
              <a:t>30</a:t>
            </a:r>
            <a:r>
              <a:rPr lang="en-GB" dirty="0" smtClean="0"/>
              <a:t> </a:t>
            </a:r>
            <a:r>
              <a:rPr lang="en-GB" dirty="0"/>
              <a:t>- </a:t>
            </a:r>
            <a:r>
              <a:rPr lang="en-GB" dirty="0" smtClean="0"/>
              <a:t>60</a:t>
            </a:r>
            <a:r>
              <a:rPr lang="en-GB" dirty="0" smtClean="0"/>
              <a:t> </a:t>
            </a:r>
            <a:r>
              <a:rPr lang="en-GB" dirty="0"/>
              <a:t>minutes per subject reviewing all the notes you’ve taken to that point</a:t>
            </a:r>
            <a:r>
              <a:rPr lang="en-GB" dirty="0" smtClean="0"/>
              <a:t>.</a:t>
            </a:r>
            <a:endParaRPr lang="en-GB" dirty="0"/>
          </a:p>
        </p:txBody>
      </p:sp>
      <p:pic>
        <p:nvPicPr>
          <p:cNvPr id="12290" name="Picture 2" descr="https://pbs.twimg.com/media/Bn__8SnIEAEro6Q.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7367" y="4797152"/>
            <a:ext cx="2472275" cy="185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22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animEffect transition="in" filter="fade">
                                      <p:cBhvr>
                                        <p:cTn id="9" dur="5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Stop cramming</a:t>
            </a:r>
            <a:endParaRPr lang="en-GB" dirty="0"/>
          </a:p>
        </p:txBody>
      </p:sp>
      <p:sp>
        <p:nvSpPr>
          <p:cNvPr id="3" name="Content Placeholder 2"/>
          <p:cNvSpPr>
            <a:spLocks noGrp="1"/>
          </p:cNvSpPr>
          <p:nvPr>
            <p:ph idx="1"/>
          </p:nvPr>
        </p:nvSpPr>
        <p:spPr/>
        <p:txBody>
          <a:bodyPr/>
          <a:lstStyle/>
          <a:p>
            <a:r>
              <a:rPr lang="en-GB" dirty="0" smtClean="0"/>
              <a:t>Read the advice on </a:t>
            </a:r>
            <a:r>
              <a:rPr lang="en-GB" b="1" dirty="0" smtClean="0">
                <a:solidFill>
                  <a:srgbClr val="0070C0"/>
                </a:solidFill>
              </a:rPr>
              <a:t>Revision Timetables</a:t>
            </a:r>
            <a:r>
              <a:rPr lang="en-GB" dirty="0" smtClean="0"/>
              <a:t>.</a:t>
            </a:r>
          </a:p>
          <a:p>
            <a:r>
              <a:rPr lang="en-GB" dirty="0" smtClean="0"/>
              <a:t>Design a revision timetable for your subjects.</a:t>
            </a:r>
          </a:p>
          <a:p>
            <a:r>
              <a:rPr lang="en-GB" dirty="0" smtClean="0"/>
              <a:t>You can use the </a:t>
            </a:r>
            <a:r>
              <a:rPr lang="en-GB" b="1" dirty="0" smtClean="0">
                <a:solidFill>
                  <a:srgbClr val="0070C0"/>
                </a:solidFill>
              </a:rPr>
              <a:t>Planning Your Revision</a:t>
            </a:r>
            <a:r>
              <a:rPr lang="en-GB" dirty="0" smtClean="0"/>
              <a:t>…</a:t>
            </a:r>
          </a:p>
          <a:p>
            <a:r>
              <a:rPr lang="en-GB" dirty="0" smtClean="0"/>
              <a:t>… or try out some apps to help you get organised!</a:t>
            </a:r>
            <a:endParaRPr lang="en-GB" dirty="0"/>
          </a:p>
        </p:txBody>
      </p:sp>
      <p:sp>
        <p:nvSpPr>
          <p:cNvPr id="5" name="AutoShape 12" descr="Image result for get revising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15" descr="Image result for examtime logo u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18" descr="Cover 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69531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TM10001115[[fn=Parcel]]</Template>
  <TotalTime>301</TotalTime>
  <Words>951</Words>
  <Application>Microsoft Office PowerPoint</Application>
  <PresentationFormat>On-screen Show (4:3)</PresentationFormat>
  <Paragraphs>83</Paragraphs>
  <Slides>18</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Century Gothic</vt:lpstr>
      <vt:lpstr>Gill Sans MT</vt:lpstr>
      <vt:lpstr>Parcel</vt:lpstr>
      <vt:lpstr>PowerPoint Presentation</vt:lpstr>
      <vt:lpstr>  https://www.youtube.com/watch?v=MdlLdQHvsv0  </vt:lpstr>
      <vt:lpstr>Beating exam stress</vt:lpstr>
      <vt:lpstr>Improve your memory</vt:lpstr>
      <vt:lpstr>Improve your memory</vt:lpstr>
      <vt:lpstr>Improve your memory</vt:lpstr>
      <vt:lpstr>PowerPoint Presentation</vt:lpstr>
      <vt:lpstr>Improve your memory</vt:lpstr>
      <vt:lpstr>Improve your memory</vt:lpstr>
      <vt:lpstr>Improve your memory</vt:lpstr>
      <vt:lpstr>Improve your memory</vt:lpstr>
      <vt:lpstr>Improve your memory</vt:lpstr>
      <vt:lpstr>Improve your memory</vt:lpstr>
      <vt:lpstr>Stop cramming</vt:lpstr>
      <vt:lpstr>Stop cramming</vt:lpstr>
      <vt:lpstr>Stop cramming</vt:lpstr>
      <vt:lpstr>Stop cramming</vt:lpstr>
      <vt:lpstr>Stop cramming</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Session 1</dc:title>
  <dc:creator>owner</dc:creator>
  <cp:lastModifiedBy>Su Peters</cp:lastModifiedBy>
  <cp:revision>28</cp:revision>
  <dcterms:created xsi:type="dcterms:W3CDTF">2015-11-23T17:11:10Z</dcterms:created>
  <dcterms:modified xsi:type="dcterms:W3CDTF">2019-02-26T08:52:03Z</dcterms:modified>
</cp:coreProperties>
</file>